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9" r:id="rId8"/>
    <p:sldId id="261" r:id="rId9"/>
    <p:sldId id="271" r:id="rId10"/>
    <p:sldId id="270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1454" y="5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5E3C9-FC86-2265-8009-D44D68DEE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114CCCC-CA96-A384-8C91-89BA9277F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DD1F8B-5E16-565B-0864-D80B54311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468D25-58D5-B7A9-A3BF-DFF72D85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F7948C-C1D1-CB72-6A6E-9E9A8A70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465956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98927-11C7-785E-C033-1B6F3637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1B12AE-F08E-54C1-1A3B-086A4662AB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12A2D4-20F4-0190-11F4-A8275AC1F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2D5877-20DF-4BB3-92DC-75AF0136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AA69B2-930B-DA4F-AB24-257BAB52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70559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AAA6BA2-BC22-181D-AD4E-117D39E249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A33798F-0961-84A4-F7E8-05A94DBBA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096A4E-FFCC-A164-8852-24456FD33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D864F6-A985-0ABF-25A0-DF5666FE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A6FE1A-992E-B3D4-84CF-DC7004EE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36315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A04EB-8549-87A7-F016-118C0F759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7C953C-98CE-8368-77B2-DD7A92E3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46D671-2AC8-889E-089F-2D1F96FC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1DB30F-013A-244E-66BD-6AE2EA17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442FA5-05B1-98C8-C5B3-F49469B1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663488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BEC0B-52FD-AC5B-7F51-1556F052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CEEE26-09A7-4B69-C57F-A6D9AF8BD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F33240-CCA1-4327-97AE-AED206A0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E064EE-5136-033F-829C-30AA9DCE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959A55-17AD-B0EF-E151-8EBB3242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2737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79E54-5A56-A440-8D1A-4D2AFAA6E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9AA25E-E0A6-9AC7-E356-211F4F142C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80DADD-5BBB-0019-0340-2C95493AD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F7A8606-224D-E470-0162-5E94C3E3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25A4C8-2686-EF69-2D69-AD126EBB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7C9AFA-02C1-8DAF-111A-9E74A0BA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44238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B533A-55D6-8F54-E093-BC39CD138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56F1CF-6208-4EBF-5531-58719DA97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327D4E-6AB3-77CE-30B7-8F7DF0C671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EB1C4E-3CA7-F222-F688-4814A9A3B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72A205-4558-77DD-8A9E-32749405C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3C197F5-6959-4433-FC4F-C3C1777E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03EC30-E37D-7DA9-26CE-9239F9CE5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4F7CBF2-4761-00A1-4F9E-DAD1ED30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90205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4C610-DCCD-9FBC-6E52-4A050991A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5DF6377-9406-1F28-84D0-B91B6F99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690098-B1B3-702B-F6C4-003AB00E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E04778-3F91-033F-EB9D-0D5173BDB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515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770D180-2A3D-540C-6C48-D2505B4C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87D74CD-3CF1-162A-5B80-D8A34C176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F2D74C-D442-F196-AEE6-B69DB6C2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7511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AFA1B-239D-E134-B91C-F4E84AE0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D10D4-07FB-FD20-490C-6D75AA31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0723B2-D788-8E13-1051-F70B933AB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CE87A6-42D0-2862-CC9A-795384E6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B782F0-4A30-250B-C2A3-7C7A5417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47BF52-8675-DEF0-532F-8BFE52B5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331662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AF52C-C1B5-7F15-F760-AD0ED6A6E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E85C4CC-9864-C98E-2D93-A50777008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B1BADD-BBAF-4092-F2C1-6B38E9A24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CB7379-F217-0B1A-3911-21CCB94C1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4D1034-3C97-C4C7-D222-16D58F5FF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7F74BB-DBD9-21B7-DCB9-F74E492A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28967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552026-2907-28FD-0828-22B22493C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AA2020-1936-3741-0E50-B6ED51FEE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C31D02-F806-E10F-E56E-48F6107E8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2F1F0-3B58-4B73-8DE6-8E1D5DF808D6}" type="datetimeFigureOut">
              <a:rPr lang="es-BO" smtClean="0"/>
              <a:t>27/10/2022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8E3160-7890-8AA2-8835-825A5BA8E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D13A02-66B2-B241-4CE6-30E0B4489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23FAF-686B-4E90-8FAB-E69D27BCCC10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58653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E7E634DB-F34A-7B76-2259-E474F0BFA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45EE6C-74B5-E6E2-FA50-4B4E84213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4024" y="339666"/>
            <a:ext cx="9403976" cy="3276880"/>
          </a:xfrm>
        </p:spPr>
        <p:txBody>
          <a:bodyPr>
            <a:normAutofit/>
          </a:bodyPr>
          <a:lstStyle/>
          <a:p>
            <a:r>
              <a:rPr lang="es-BO" sz="8800" dirty="0">
                <a:solidFill>
                  <a:schemeClr val="bg1"/>
                </a:solidFill>
                <a:latin typeface="Bodoni MT Black" panose="02070A03080606020203" pitchFamily="18" charset="0"/>
              </a:rPr>
              <a:t>ESTRUCTURA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B01C8D-F09D-25BE-3DB0-433565ED9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23365" y="4319215"/>
            <a:ext cx="9144000" cy="1655762"/>
          </a:xfrm>
        </p:spPr>
        <p:txBody>
          <a:bodyPr/>
          <a:lstStyle/>
          <a:p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PATRICIO ALFREDO QUISPE CONDORI</a:t>
            </a:r>
          </a:p>
          <a:p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SIS15240990</a:t>
            </a:r>
          </a:p>
          <a:p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WILLIAM RODDY BARRA PAREDES</a:t>
            </a:r>
          </a:p>
        </p:txBody>
      </p:sp>
    </p:spTree>
    <p:extLst>
      <p:ext uri="{BB962C8B-B14F-4D97-AF65-F5344CB8AC3E}">
        <p14:creationId xmlns:p14="http://schemas.microsoft.com/office/powerpoint/2010/main" val="60052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B989A-E06E-808B-D301-D3E21F8B8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A266D8-B32D-FD51-83D2-C01AEA7E0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36F96CE9-8F70-8D87-DE3E-6EB675210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82CAF67-5C23-5B38-4655-7B713D9E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93" y="365125"/>
            <a:ext cx="7254869" cy="427519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12B8CCE-6F78-361A-B941-80D094D30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643" y="5315828"/>
            <a:ext cx="4587638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33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CCA4B-1606-08BD-9B55-30E2239D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1F7C7B-E61F-1BAC-E0FF-32ED6EB46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2D9179BE-5314-7043-8925-043F36276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41653E-2CFC-395D-F8EC-34A828F8D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57" y="83975"/>
            <a:ext cx="6167712" cy="654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93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6D22A-67F0-F38F-F999-CDEE4AC8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D0DF0F-7638-173B-9361-D27820A8B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CD7EEB96-DE0B-4816-855C-770242AD3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9A6463-8153-F394-627E-D9B9967B1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64" y="681037"/>
            <a:ext cx="5494496" cy="34826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974F75-70A6-62FB-4F1C-30231591D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425" y="148305"/>
            <a:ext cx="3162574" cy="65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8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91E82-E232-DA31-9FD7-3B81F6E5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048EF0-B351-E495-7081-E56B9BE7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250CE070-3561-7336-3B8D-D1254C49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B9F78BD-E855-08FA-859E-62175B459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63" y="148228"/>
            <a:ext cx="4625474" cy="65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50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44C98-2132-31C1-3079-AC70C206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8D74C-98BA-DDBC-7F00-722DF7F5D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941FFB35-17ED-7481-8DB5-0E5BD8BFB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01DA4AC-54AE-A178-91B0-EFB638A2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12" y="328136"/>
            <a:ext cx="7521592" cy="36731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4C1596-225D-F536-7561-8B871A32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760" y="4447073"/>
            <a:ext cx="3033023" cy="172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72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2339E-1693-A77E-0EDE-2BD9C15B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C2B1F2-FEDD-E439-AE2D-8485D988E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C11FCCD2-6B95-5C56-A713-F456B8F6B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E45E6A-1988-DD4C-70EF-CAEA9B792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1" y="318653"/>
            <a:ext cx="6496957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2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639AC-B101-C0D0-D492-D2BC04E20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ED5A8C-C951-BF50-6FC9-AC2108456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 dirty="0"/>
          </a:p>
        </p:txBody>
      </p:sp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11D46496-A1B9-4C0E-F640-081707AE6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121F407-1CA8-202A-4173-C3E6AEECA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88" y="681037"/>
            <a:ext cx="6466569" cy="428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00B75BD2-9FCC-E45D-7F0B-B92CFBB2B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A31DB7-71D2-8653-519A-7730EB7D6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153" y="338231"/>
            <a:ext cx="10869706" cy="1325563"/>
          </a:xfrm>
        </p:spPr>
        <p:txBody>
          <a:bodyPr>
            <a:normAutofit/>
          </a:bodyPr>
          <a:lstStyle/>
          <a:p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¿QUE ES ESTRUCTURA DE DATOS?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F7E5FA-04EE-C579-1A92-A45C559EC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153" y="20020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BO" sz="4400" dirty="0">
                <a:solidFill>
                  <a:schemeClr val="bg1"/>
                </a:solidFill>
              </a:rPr>
              <a:t>Estructura de datos es aquello que nos permite, como desarrolladores, organizar la información de manera eficiente, y en definitiva diseñar la solución correcta para un determinado problema.</a:t>
            </a:r>
          </a:p>
        </p:txBody>
      </p:sp>
    </p:spTree>
    <p:extLst>
      <p:ext uri="{BB962C8B-B14F-4D97-AF65-F5344CB8AC3E}">
        <p14:creationId xmlns:p14="http://schemas.microsoft.com/office/powerpoint/2010/main" val="273176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031CDFD1-2EE9-9FFE-0391-839080EE8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511742-8410-DC38-2908-93042285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BO" sz="5400" dirty="0">
                <a:solidFill>
                  <a:schemeClr val="bg1"/>
                </a:solidFill>
                <a:latin typeface="Bodoni MT Black" panose="02070A03080606020203" pitchFamily="18" charset="0"/>
              </a:rPr>
              <a:t>TIPOS DE ESTRUCTURA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00AF34-0DCD-40E3-902D-A42135A7B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En programación estructurada se </a:t>
            </a:r>
            <a:r>
              <a:rPr lang="es-BO" dirty="0" err="1">
                <a:solidFill>
                  <a:schemeClr val="bg1"/>
                </a:solidFill>
                <a:latin typeface="Bodoni MT Black" panose="02070A03080606020203" pitchFamily="18" charset="0"/>
              </a:rPr>
              <a:t>uttilizan</a:t>
            </a:r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 tres tipos de estructuras: </a:t>
            </a:r>
          </a:p>
          <a:p>
            <a:pPr marL="0" indent="0" algn="ctr">
              <a:buNone/>
            </a:pPr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SECUENCIALES: Aquellas que se ejecutan una después de otra siguiendo el orden en que se han escrito.</a:t>
            </a:r>
          </a:p>
          <a:p>
            <a:pPr marL="0" indent="0" algn="ctr">
              <a:buNone/>
            </a:pPr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DECISIÓN: Que permiten omitir parte del código o seleccionar el flujo de ejecución de entre dos o mas alternativas.</a:t>
            </a:r>
          </a:p>
          <a:p>
            <a:pPr marL="0" indent="0" algn="ctr">
              <a:buNone/>
            </a:pPr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ITERATIVAS: Se utilizan para repetir la ejecución de cierta parte del programa.</a:t>
            </a:r>
          </a:p>
        </p:txBody>
      </p:sp>
    </p:spTree>
    <p:extLst>
      <p:ext uri="{BB962C8B-B14F-4D97-AF65-F5344CB8AC3E}">
        <p14:creationId xmlns:p14="http://schemas.microsoft.com/office/powerpoint/2010/main" val="369371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47D72FF4-250C-2B81-7670-CA754953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AB49BA-368F-9895-F00F-C6875E99E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5" y="579531"/>
            <a:ext cx="11461377" cy="5498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BO" dirty="0"/>
              <a:t> </a:t>
            </a:r>
          </a:p>
          <a:p>
            <a:pPr marL="0" indent="0" algn="ctr">
              <a:buNone/>
            </a:pPr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PILA 		</a:t>
            </a:r>
            <a:r>
              <a:rPr lang="es-BO" sz="1800" dirty="0">
                <a:solidFill>
                  <a:schemeClr val="bg1"/>
                </a:solidFill>
                <a:latin typeface="Bodoni MT Black" panose="02070A03080606020203" pitchFamily="18" charset="0"/>
              </a:rPr>
              <a:t>Una pila se define formalmente como una colección de datos a los cuales se puede acceder mediante un extremo.</a:t>
            </a:r>
          </a:p>
          <a:p>
            <a:pPr marL="0" indent="0">
              <a:buNone/>
            </a:pPr>
            <a:endParaRPr lang="es-BO" dirty="0">
              <a:solidFill>
                <a:schemeClr val="bg1"/>
              </a:solidFill>
              <a:latin typeface="Bodoni MT Black" panose="02070A03080606020203" pitchFamily="18" charset="0"/>
            </a:endParaRPr>
          </a:p>
          <a:p>
            <a:pPr marL="0" indent="0">
              <a:buNone/>
            </a:pPr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TOPE 		</a:t>
            </a:r>
            <a:r>
              <a:rPr lang="es-BO" sz="2800" dirty="0">
                <a:solidFill>
                  <a:schemeClr val="bg1"/>
                </a:solidFill>
                <a:latin typeface="Bodoni MT Black" panose="02070A03080606020203" pitchFamily="18" charset="0"/>
              </a:rPr>
              <a:t>Numero de elementos que tiene la pila.</a:t>
            </a:r>
          </a:p>
          <a:p>
            <a:pPr marL="0" indent="0">
              <a:buNone/>
            </a:pPr>
            <a:endParaRPr lang="es-BO" dirty="0">
              <a:solidFill>
                <a:schemeClr val="bg1"/>
              </a:solidFill>
              <a:latin typeface="Bodoni MT Black" panose="02070A03080606020203" pitchFamily="18" charset="0"/>
            </a:endParaRPr>
          </a:p>
          <a:p>
            <a:pPr marL="0" indent="0">
              <a:buNone/>
            </a:pPr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MAX		</a:t>
            </a:r>
            <a:r>
              <a:rPr lang="es-BO" sz="2400" dirty="0">
                <a:solidFill>
                  <a:schemeClr val="bg1"/>
                </a:solidFill>
                <a:latin typeface="Bodoni MT Black" panose="02070A03080606020203" pitchFamily="18" charset="0"/>
              </a:rPr>
              <a:t>Numero máximo de elementos que soporta la pila. </a:t>
            </a:r>
          </a:p>
          <a:p>
            <a:pPr marL="0" indent="0" algn="ctr">
              <a:buNone/>
            </a:pPr>
            <a:endParaRPr lang="es-BO" dirty="0">
              <a:solidFill>
                <a:schemeClr val="bg1"/>
              </a:solidFill>
              <a:latin typeface="Bodoni MT Black" panose="02070A03080606020203" pitchFamily="18" charset="0"/>
            </a:endParaRPr>
          </a:p>
          <a:p>
            <a:pPr marL="0" indent="0" algn="ctr">
              <a:buNone/>
            </a:pPr>
            <a:r>
              <a:rPr lang="es-BO" dirty="0">
                <a:solidFill>
                  <a:schemeClr val="bg1"/>
                </a:solidFill>
                <a:latin typeface="Bodoni MT Black" panose="02070A03080606020203" pitchFamily="18" charset="0"/>
              </a:rPr>
              <a:t>STACK		</a:t>
            </a:r>
            <a:r>
              <a:rPr lang="es-BO" sz="1800" dirty="0">
                <a:solidFill>
                  <a:schemeClr val="bg1"/>
                </a:solidFill>
                <a:latin typeface="Bodoni MT Black" panose="02070A03080606020203" pitchFamily="18" charset="0"/>
              </a:rPr>
              <a:t>Un objeto de la clase </a:t>
            </a:r>
            <a:r>
              <a:rPr lang="es-BO" sz="1800" dirty="0" err="1">
                <a:solidFill>
                  <a:schemeClr val="bg1"/>
                </a:solidFill>
                <a:latin typeface="Bodoni MT Black" panose="02070A03080606020203" pitchFamily="18" charset="0"/>
              </a:rPr>
              <a:t>Stack</a:t>
            </a:r>
            <a:r>
              <a:rPr lang="es-BO" sz="1800" dirty="0">
                <a:solidFill>
                  <a:schemeClr val="bg1"/>
                </a:solidFill>
                <a:latin typeface="Bodoni MT Black" panose="02070A03080606020203" pitchFamily="18" charset="0"/>
              </a:rPr>
              <a:t> es una pila. Permite almacenar objetos y luego recuperarlos en el orden inverso en el cual se insertan. </a:t>
            </a:r>
          </a:p>
        </p:txBody>
      </p:sp>
    </p:spTree>
    <p:extLst>
      <p:ext uri="{BB962C8B-B14F-4D97-AF65-F5344CB8AC3E}">
        <p14:creationId xmlns:p14="http://schemas.microsoft.com/office/powerpoint/2010/main" val="103600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6B3F5524-8BE6-8008-E958-14E966F6F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866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07EECC-A152-D7B8-203F-7795B55E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12" y="1071084"/>
            <a:ext cx="5867840" cy="5391583"/>
          </a:xfrm>
          <a:prstGeom prst="rect">
            <a:avLst/>
          </a:prstGeom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12F3516F-404A-8F66-921C-E7D2D7EF8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90956"/>
            <a:ext cx="8996084" cy="8099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BO" dirty="0"/>
              <a:t> </a:t>
            </a:r>
            <a:r>
              <a:rPr lang="es-BO" sz="6000" dirty="0">
                <a:solidFill>
                  <a:schemeClr val="bg1"/>
                </a:solidFill>
                <a:latin typeface="Bodoni MT Black" panose="02070A03080606020203" pitchFamily="18" charset="0"/>
              </a:rPr>
              <a:t>CLASE CLIENTE</a:t>
            </a:r>
          </a:p>
        </p:txBody>
      </p:sp>
    </p:spTree>
    <p:extLst>
      <p:ext uri="{BB962C8B-B14F-4D97-AF65-F5344CB8AC3E}">
        <p14:creationId xmlns:p14="http://schemas.microsoft.com/office/powerpoint/2010/main" val="36502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AF697-41B6-5143-FAD9-47438BCC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815938-484F-F6CF-EE0B-E23B156C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23B92D77-D851-FF4D-477A-64280B86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109E9A5-4A7C-7022-BCB9-D971EB225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1" y="681037"/>
            <a:ext cx="4858160" cy="4847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F905E5-A6B7-1602-7E3C-7D817A482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043" y="677671"/>
            <a:ext cx="5596129" cy="48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2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4EEDA-95D8-480B-EB5E-BB7FF5EBD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291518-836E-D7A5-0E7A-0CEF251B3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118A46CD-E8FB-79C1-26FB-8BA625BE8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866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AE5E6A9D-8B77-F22D-CFDF-CB8E9EFA35F2}"/>
              </a:ext>
            </a:extLst>
          </p:cNvPr>
          <p:cNvSpPr txBox="1">
            <a:spLocks/>
          </p:cNvSpPr>
          <p:nvPr/>
        </p:nvSpPr>
        <p:spPr>
          <a:xfrm>
            <a:off x="-1" y="190956"/>
            <a:ext cx="8996084" cy="8099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BO" dirty="0"/>
              <a:t> </a:t>
            </a:r>
            <a:r>
              <a:rPr lang="es-BO" sz="6000" dirty="0">
                <a:solidFill>
                  <a:schemeClr val="bg1"/>
                </a:solidFill>
                <a:latin typeface="Bodoni MT Black" panose="02070A03080606020203" pitchFamily="18" charset="0"/>
              </a:rPr>
              <a:t>PILACLIENTE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6AC30E-DD34-EEEA-A2D6-0204D206C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5" y="890016"/>
            <a:ext cx="3837798" cy="48280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C5CD48-0C48-536E-FD2A-20994E9F4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998" y="890016"/>
            <a:ext cx="4077858" cy="474997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12E6877-09A5-018D-8A5F-947EE081E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1249" y="890016"/>
            <a:ext cx="3520745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6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C4F69-C0D7-5DEA-7E5A-DC5B72BF1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24DD07-B266-4B07-C289-CE2A67587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817E6320-5C2D-7D68-B29A-8F0AA0BD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E0FD4B-89F8-6B88-4CE7-C64E596F6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6" y="1482636"/>
            <a:ext cx="11141405" cy="46943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98BBCF5-B67F-80BF-5833-171F66DAE7F9}"/>
              </a:ext>
            </a:extLst>
          </p:cNvPr>
          <p:cNvSpPr txBox="1"/>
          <p:nvPr/>
        </p:nvSpPr>
        <p:spPr>
          <a:xfrm>
            <a:off x="525296" y="408535"/>
            <a:ext cx="61677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BO" sz="4800" dirty="0">
                <a:solidFill>
                  <a:schemeClr val="bg1"/>
                </a:solidFill>
                <a:latin typeface="Bodoni MT Black" panose="02070A03080606020203" pitchFamily="18" charset="0"/>
              </a:rPr>
              <a:t>CLASE CLIENTE</a:t>
            </a:r>
            <a:endParaRPr lang="es-BO" sz="4800" dirty="0"/>
          </a:p>
        </p:txBody>
      </p:sp>
    </p:spTree>
    <p:extLst>
      <p:ext uri="{BB962C8B-B14F-4D97-AF65-F5344CB8AC3E}">
        <p14:creationId xmlns:p14="http://schemas.microsoft.com/office/powerpoint/2010/main" val="385819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CD618-C967-68B0-B3AB-8D2F4C7B2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91D94D-D80A-2668-460B-503BBEB18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" name="Picture 2" descr="Data governance: la importancia de una buena gestión de los datos - PiperLab">
            <a:extLst>
              <a:ext uri="{FF2B5EF4-FFF2-40B4-BE49-F238E27FC236}">
                <a16:creationId xmlns:a16="http://schemas.microsoft.com/office/drawing/2014/main" id="{59F2087B-E398-17D4-39F0-105F8C37B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3D4518-69FC-6E46-43A5-57E71EF21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35" y="588938"/>
            <a:ext cx="8720283" cy="459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87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200</Words>
  <Application>Microsoft Office PowerPoint</Application>
  <PresentationFormat>Panorámica</PresentationFormat>
  <Paragraphs>22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Bodoni MT Black</vt:lpstr>
      <vt:lpstr>Calibri</vt:lpstr>
      <vt:lpstr>Calibri Light</vt:lpstr>
      <vt:lpstr>Tema de Office</vt:lpstr>
      <vt:lpstr>ESTRUCTURA DE DATOS</vt:lpstr>
      <vt:lpstr>¿QUE ES ESTRUCTURA DE DATOS?</vt:lpstr>
      <vt:lpstr>TIPOS DE ESTRUCTURA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ESTRUCTURA DE DATOS</dc:title>
  <dc:creator>patricio condori</dc:creator>
  <cp:lastModifiedBy>patricio condori</cp:lastModifiedBy>
  <cp:revision>1</cp:revision>
  <dcterms:created xsi:type="dcterms:W3CDTF">2022-10-27T23:42:56Z</dcterms:created>
  <dcterms:modified xsi:type="dcterms:W3CDTF">2022-10-27T23:45:13Z</dcterms:modified>
</cp:coreProperties>
</file>